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56" r:id="rId2"/>
  </p:sldIdLst>
  <p:sldSz cx="43891200" cy="329184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6C1931-D18A-4CB0-AEDD-AB1F5804E526}" v="19" dt="2022-11-10T05:08:41.318"/>
  </p1510:revLst>
</p1510:revInfo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008" autoAdjust="0"/>
    <p:restoredTop sz="94676" autoAdjust="0"/>
  </p:normalViewPr>
  <p:slideViewPr>
    <p:cSldViewPr>
      <p:cViewPr varScale="1">
        <p:scale>
          <a:sx n="19" d="100"/>
          <a:sy n="19" d="100"/>
        </p:scale>
        <p:origin x="1666" y="13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0D815-258D-4673-96BC-662BBA541B9C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BC9EA-1A53-43EB-B400-1826778523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403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93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73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567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448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81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382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107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06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79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05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22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836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284FC4-D173-CA51-F644-A113696CC162}"/>
              </a:ext>
            </a:extLst>
          </p:cNvPr>
          <p:cNvSpPr/>
          <p:nvPr userDrawn="1"/>
        </p:nvSpPr>
        <p:spPr>
          <a:xfrm>
            <a:off x="43159680" y="0"/>
            <a:ext cx="731520" cy="32918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C3093D-45F3-6E10-F7D0-2BA74F09F99B}"/>
              </a:ext>
            </a:extLst>
          </p:cNvPr>
          <p:cNvSpPr/>
          <p:nvPr userDrawn="1"/>
        </p:nvSpPr>
        <p:spPr>
          <a:xfrm>
            <a:off x="-3" y="0"/>
            <a:ext cx="731520" cy="32918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774BCD-8CE3-761C-DDB3-0DE1373B02C8}"/>
              </a:ext>
            </a:extLst>
          </p:cNvPr>
          <p:cNvSpPr/>
          <p:nvPr userDrawn="1"/>
        </p:nvSpPr>
        <p:spPr>
          <a:xfrm>
            <a:off x="0" y="0"/>
            <a:ext cx="43891200" cy="41148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688476-9F8F-FFEF-CF29-AB358B1ABAF3}"/>
              </a:ext>
            </a:extLst>
          </p:cNvPr>
          <p:cNvSpPr/>
          <p:nvPr userDrawn="1"/>
        </p:nvSpPr>
        <p:spPr>
          <a:xfrm>
            <a:off x="0" y="28803600"/>
            <a:ext cx="43891200" cy="411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68" tIns="34284" rIns="68568" bIns="34284" rtlCol="0" anchor="ctr"/>
          <a:lstStyle/>
          <a:p>
            <a:pPr algn="ctr"/>
            <a:endParaRPr lang="en-US" dirty="0"/>
          </a:p>
        </p:txBody>
      </p:sp>
      <p:sp>
        <p:nvSpPr>
          <p:cNvPr id="11" name="Instructions">
            <a:extLst>
              <a:ext uri="{FF2B5EF4-FFF2-40B4-BE49-F238E27FC236}">
                <a16:creationId xmlns:a16="http://schemas.microsoft.com/office/drawing/2014/main" id="{F0EF6751-9FD5-E625-C1A9-FC1864C450EC}"/>
              </a:ext>
            </a:extLst>
          </p:cNvPr>
          <p:cNvSpPr/>
          <p:nvPr userDrawn="1"/>
        </p:nvSpPr>
        <p:spPr>
          <a:xfrm>
            <a:off x="-10515600" y="0"/>
            <a:ext cx="960120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1421" tIns="171421" rIns="171421" bIns="171421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7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72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36” high by 48” wide. It can be used to print any poster with a 3:4 aspect ratio.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7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7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 this 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49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49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7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72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7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49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49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49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en-US" sz="49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1800"/>
              </a:spcAft>
            </a:pPr>
            <a:br>
              <a:rPr lang="en-US" sz="3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3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93F9BA-3F28-24A1-EB8C-836E6D20F8C7}"/>
              </a:ext>
            </a:extLst>
          </p:cNvPr>
          <p:cNvGrpSpPr/>
          <p:nvPr userDrawn="1"/>
        </p:nvGrpSpPr>
        <p:grpSpPr>
          <a:xfrm>
            <a:off x="44805600" y="0"/>
            <a:ext cx="9601200" cy="32918400"/>
            <a:chOff x="33832800" y="0"/>
            <a:chExt cx="12801600" cy="43891200"/>
          </a:xfrm>
        </p:grpSpPr>
        <p:sp>
          <p:nvSpPr>
            <p:cNvPr id="13" name="Instructions">
              <a:extLst>
                <a:ext uri="{FF2B5EF4-FFF2-40B4-BE49-F238E27FC236}">
                  <a16:creationId xmlns:a16="http://schemas.microsoft.com/office/drawing/2014/main" id="{E0871CE8-2274-B444-F5F7-3D733CCF41CF}"/>
                </a:ext>
              </a:extLst>
            </p:cNvPr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72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72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72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72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49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49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72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49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</a:t>
              </a:r>
              <a:r>
                <a:rPr lang="en-US" sz="49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1800"/>
                </a:spcAft>
              </a:pP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PowerPoint®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49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49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br>
                <a:rPr lang="en-US" sz="3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3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2A7E4A9-B2E4-D2CB-B337-3BA436A9C9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9260274"/>
              <a:ext cx="11904515" cy="10246926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349CE055-C47A-610F-A875-5026BA4E5AF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800" y="32613600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2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o_color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36x48</dc:title>
  <dc:creator>Jay Larson</dc:creator>
  <dc:description>Quality poster printing
www.genigraphics.com
1-800-790-4001</dc:description>
  <cp:lastModifiedBy>Molly Marks</cp:lastModifiedBy>
  <cp:revision>115</cp:revision>
  <cp:lastPrinted>2018-04-18T18:22:44Z</cp:lastPrinted>
  <dcterms:created xsi:type="dcterms:W3CDTF">2013-02-10T21:14:48Z</dcterms:created>
  <dcterms:modified xsi:type="dcterms:W3CDTF">2025-07-07T16:39:40Z</dcterms:modified>
</cp:coreProperties>
</file>